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66" r:id="rId4"/>
    <p:sldId id="258" r:id="rId5"/>
    <p:sldId id="257" r:id="rId6"/>
    <p:sldId id="259" r:id="rId7"/>
    <p:sldId id="264" r:id="rId8"/>
    <p:sldId id="263" r:id="rId9"/>
    <p:sldId id="261" r:id="rId10"/>
    <p:sldId id="260" r:id="rId11"/>
    <p:sldId id="265" r:id="rId12"/>
    <p:sldId id="269" r:id="rId13"/>
    <p:sldId id="262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>
        <p:scale>
          <a:sx n="76" d="100"/>
          <a:sy n="76" d="100"/>
        </p:scale>
        <p:origin x="-3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08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3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5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0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9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0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54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06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6782E-D4DC-4188-9751-E8E98882DED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5A651-9F1D-45D9-AC0B-F0D4266BB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3.bin"/><Relationship Id="rId3" Type="http://schemas.openxmlformats.org/officeDocument/2006/relationships/oleObject" Target="../embeddings/oleObject26.bin"/><Relationship Id="rId21" Type="http://schemas.openxmlformats.org/officeDocument/2006/relationships/image" Target="../media/image41.wmf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6.wmf"/><Relationship Id="rId5" Type="http://schemas.openxmlformats.org/officeDocument/2006/relationships/image" Target="../media/image21.tmp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40.wmf"/><Relationship Id="rId4" Type="http://schemas.openxmlformats.org/officeDocument/2006/relationships/image" Target="../media/image33.wmf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3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29.tmp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20.tmp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16.wmf"/><Relationship Id="rId4" Type="http://schemas.openxmlformats.org/officeDocument/2006/relationships/image" Target="../media/image21.tmp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Honors Algebra II</a:t>
            </a:r>
            <a:br>
              <a:rPr lang="en-US" b="1" u="sng" dirty="0" smtClean="0">
                <a:solidFill>
                  <a:srgbClr val="7030A0"/>
                </a:solidFill>
              </a:rPr>
            </a:br>
            <a:r>
              <a:rPr lang="en-US" dirty="0" smtClean="0"/>
              <a:t>Please take out your homework and check on the sheet provided </a:t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</a:rPr>
              <a:t>A-13 to A-17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7030A0"/>
                </a:solidFill>
              </a:rPr>
              <a:t/>
            </a:r>
            <a:br>
              <a:rPr lang="en-US" b="1" dirty="0">
                <a:solidFill>
                  <a:srgbClr val="7030A0"/>
                </a:solidFill>
              </a:rPr>
            </a:br>
            <a:r>
              <a:rPr lang="en-US" b="1" dirty="0">
                <a:solidFill>
                  <a:srgbClr val="7030A0"/>
                </a:solidFill>
              </a:rPr>
              <a:t/>
            </a:r>
            <a:br>
              <a:rPr lang="en-US" b="1" dirty="0">
                <a:solidFill>
                  <a:srgbClr val="7030A0"/>
                </a:solidFill>
              </a:rPr>
            </a:br>
            <a:r>
              <a:rPr lang="en-US" b="1" dirty="0" smtClean="0">
                <a:solidFill>
                  <a:srgbClr val="7030A0"/>
                </a:solidFill>
              </a:rPr>
              <a:t/>
            </a:r>
            <a:br>
              <a:rPr lang="en-US" b="1" dirty="0" smtClean="0">
                <a:solidFill>
                  <a:srgbClr val="7030A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b="1" dirty="0" smtClean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27" y="2770905"/>
            <a:ext cx="89916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Please record tonight’s homework: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Study for Chapter 1 Test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(Hot Seat posted on wiki)</a:t>
            </a: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Reminder: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Study Session Today 12/8/15 (2:16 to 2:45)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Individual Test tomorrow 12/9/15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42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86800" cy="838200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066799"/>
            <a:ext cx="5410200" cy="528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7800" y="1828800"/>
            <a:ext cx="55626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7030A0"/>
                </a:solidFill>
              </a:rPr>
              <a:t>D: All real numbers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805475"/>
              </p:ext>
            </p:extLst>
          </p:nvPr>
        </p:nvGraphicFramePr>
        <p:xfrm>
          <a:off x="5347277" y="2892559"/>
          <a:ext cx="33464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5" imgW="863280" imgH="203040" progId="Equation.3">
                  <p:embed/>
                </p:oleObj>
              </mc:Choice>
              <mc:Fallback>
                <p:oleObj name="Equation" r:id="rId5" imgW="8632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7277" y="2892559"/>
                        <a:ext cx="33464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6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75171"/>
              </p:ext>
            </p:extLst>
          </p:nvPr>
        </p:nvGraphicFramePr>
        <p:xfrm>
          <a:off x="4572000" y="27057"/>
          <a:ext cx="4022725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1" name="Equation" r:id="rId3" imgW="838080" imgH="228600" progId="Equation.3">
                  <p:embed/>
                </p:oleObj>
              </mc:Choice>
              <mc:Fallback>
                <p:oleObj name="Equation" r:id="rId3" imgW="83808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7057"/>
                        <a:ext cx="4022725" cy="1101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4800600"/>
            <a:ext cx="5791200" cy="190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7709" y="27057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Solve  the equation:</a:t>
            </a:r>
            <a:endParaRPr 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665730"/>
              </p:ext>
            </p:extLst>
          </p:nvPr>
        </p:nvGraphicFramePr>
        <p:xfrm>
          <a:off x="4682836" y="1143000"/>
          <a:ext cx="3290888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2" name="Equation" r:id="rId6" imgW="685800" imgH="228600" progId="Equation.3">
                  <p:embed/>
                </p:oleObj>
              </mc:Choice>
              <mc:Fallback>
                <p:oleObj name="Equation" r:id="rId6" imgW="68580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2836" y="1143000"/>
                        <a:ext cx="3290888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063608"/>
              </p:ext>
            </p:extLst>
          </p:nvPr>
        </p:nvGraphicFramePr>
        <p:xfrm>
          <a:off x="4343400" y="2362200"/>
          <a:ext cx="3290888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8" imgW="685800" imgH="266400" progId="Equation.3">
                  <p:embed/>
                </p:oleObj>
              </mc:Choice>
              <mc:Fallback>
                <p:oleObj name="Equation" r:id="rId8" imgW="685800" imgH="26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362200"/>
                        <a:ext cx="3290888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942270"/>
              </p:ext>
            </p:extLst>
          </p:nvPr>
        </p:nvGraphicFramePr>
        <p:xfrm>
          <a:off x="3447626" y="3581400"/>
          <a:ext cx="193486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10" imgW="647640" imgH="228600" progId="Equation.3">
                  <p:embed/>
                </p:oleObj>
              </mc:Choice>
              <mc:Fallback>
                <p:oleObj name="Equation" r:id="rId10" imgW="64764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626" y="3581400"/>
                        <a:ext cx="193486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323138"/>
              </p:ext>
            </p:extLst>
          </p:nvPr>
        </p:nvGraphicFramePr>
        <p:xfrm>
          <a:off x="6629400" y="3505200"/>
          <a:ext cx="223823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Equation" r:id="rId12" imgW="749160" imgH="228600" progId="Equation.3">
                  <p:embed/>
                </p:oleObj>
              </mc:Choice>
              <mc:Fallback>
                <p:oleObj name="Equation" r:id="rId12" imgW="74916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505200"/>
                        <a:ext cx="223823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307189"/>
              </p:ext>
            </p:extLst>
          </p:nvPr>
        </p:nvGraphicFramePr>
        <p:xfrm>
          <a:off x="2438400" y="4807527"/>
          <a:ext cx="1100025" cy="484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6" name="Equation" r:id="rId14" imgW="520560" imgH="228600" progId="Equation.3">
                  <p:embed/>
                </p:oleObj>
              </mc:Choice>
              <mc:Fallback>
                <p:oleObj name="Equation" r:id="rId14" imgW="52056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807527"/>
                        <a:ext cx="1100025" cy="4849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662772"/>
              </p:ext>
            </p:extLst>
          </p:nvPr>
        </p:nvGraphicFramePr>
        <p:xfrm>
          <a:off x="5029200" y="4800600"/>
          <a:ext cx="11001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7" name="Equation" r:id="rId16" imgW="520560" imgH="228600" progId="Equation.3">
                  <p:embed/>
                </p:oleObj>
              </mc:Choice>
              <mc:Fallback>
                <p:oleObj name="Equation" r:id="rId16" imgW="5205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800600"/>
                        <a:ext cx="1100138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299829"/>
              </p:ext>
            </p:extLst>
          </p:nvPr>
        </p:nvGraphicFramePr>
        <p:xfrm>
          <a:off x="2513013" y="5921375"/>
          <a:ext cx="6445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8" name="Equation" r:id="rId18" imgW="304560" imgH="177480" progId="Equation.3">
                  <p:embed/>
                </p:oleObj>
              </mc:Choice>
              <mc:Fallback>
                <p:oleObj name="Equation" r:id="rId18" imgW="304560" imgH="177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3013" y="5921375"/>
                        <a:ext cx="64452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02009"/>
              </p:ext>
            </p:extLst>
          </p:nvPr>
        </p:nvGraphicFramePr>
        <p:xfrm>
          <a:off x="5105400" y="6019800"/>
          <a:ext cx="8858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9" name="Equation" r:id="rId20" imgW="419040" imgH="177480" progId="Equation.3">
                  <p:embed/>
                </p:oleObj>
              </mc:Choice>
              <mc:Fallback>
                <p:oleObj name="Equation" r:id="rId20" imgW="419040" imgH="177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6019800"/>
                        <a:ext cx="88582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92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127412"/>
              </p:ext>
            </p:extLst>
          </p:nvPr>
        </p:nvGraphicFramePr>
        <p:xfrm>
          <a:off x="1929606" y="1524000"/>
          <a:ext cx="5056187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3" imgW="1104840" imgH="444240" progId="Equation.3">
                  <p:embed/>
                </p:oleObj>
              </mc:Choice>
              <mc:Fallback>
                <p:oleObj name="Equation" r:id="rId3" imgW="11048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9606" y="1524000"/>
                        <a:ext cx="5056187" cy="205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250542"/>
              </p:ext>
            </p:extLst>
          </p:nvPr>
        </p:nvGraphicFramePr>
        <p:xfrm>
          <a:off x="3295650" y="4038600"/>
          <a:ext cx="2324100" cy="235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5" imgW="419040" imgH="419040" progId="Equation.3">
                  <p:embed/>
                </p:oleObj>
              </mc:Choice>
              <mc:Fallback>
                <p:oleObj name="Equation" r:id="rId5" imgW="419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650" y="4038600"/>
                        <a:ext cx="2324100" cy="2351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" y="762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Simplify completely.  </a:t>
            </a:r>
          </a:p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No negative exponents or decimal solutions.</a:t>
            </a:r>
            <a:endParaRPr lang="en-US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8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86800" cy="838200"/>
          </a:xfrm>
          <a:prstGeom prst="rect">
            <a:avLst/>
          </a:prstGeom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199"/>
            <a:ext cx="6324600" cy="550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3425535" y="3700418"/>
            <a:ext cx="142010" cy="110211"/>
          </a:xfrm>
          <a:prstGeom prst="ellipse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67861"/>
              </p:ext>
            </p:extLst>
          </p:nvPr>
        </p:nvGraphicFramePr>
        <p:xfrm>
          <a:off x="6416675" y="1268413"/>
          <a:ext cx="20669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5" imgW="533160" imgH="177480" progId="Equation.3">
                  <p:embed/>
                </p:oleObj>
              </mc:Choice>
              <mc:Fallback>
                <p:oleObj name="Equation" r:id="rId5" imgW="53316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6675" y="1268413"/>
                        <a:ext cx="2066925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878890"/>
              </p:ext>
            </p:extLst>
          </p:nvPr>
        </p:nvGraphicFramePr>
        <p:xfrm>
          <a:off x="6453188" y="2693988"/>
          <a:ext cx="211613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7" imgW="545760" imgH="203040" progId="Equation.3">
                  <p:embed/>
                </p:oleObj>
              </mc:Choice>
              <mc:Fallback>
                <p:oleObj name="Equation" r:id="rId7" imgW="54576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3188" y="2693988"/>
                        <a:ext cx="211613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24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655" y="1143000"/>
            <a:ext cx="7620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rgbClr val="0070C0"/>
                </a:solidFill>
              </a:rPr>
              <a:t>Algebra </a:t>
            </a:r>
            <a:r>
              <a:rPr lang="en-US" sz="4400" b="1" u="sng" dirty="0" smtClean="0">
                <a:solidFill>
                  <a:srgbClr val="0070C0"/>
                </a:solidFill>
              </a:rPr>
              <a:t>II</a:t>
            </a:r>
          </a:p>
          <a:p>
            <a:pPr algn="ctr"/>
            <a:endParaRPr lang="en-US" sz="4400" b="1" u="sng" dirty="0" smtClean="0">
              <a:solidFill>
                <a:srgbClr val="0070C0"/>
              </a:solidFill>
            </a:endParaRPr>
          </a:p>
          <a:p>
            <a:pPr algn="ctr"/>
            <a:r>
              <a:rPr lang="en-US" sz="4400" dirty="0" smtClean="0">
                <a:solidFill>
                  <a:srgbClr val="0070C0"/>
                </a:solidFill>
              </a:rPr>
              <a:t>Study Team Strategy: Hot Seat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126" y="4572000"/>
            <a:ext cx="906087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solidFill>
                  <a:srgbClr val="7030A0"/>
                </a:solidFill>
              </a:rPr>
              <a:t>Objective</a:t>
            </a:r>
            <a:r>
              <a:rPr lang="en-US" sz="4400" dirty="0" smtClean="0">
                <a:solidFill>
                  <a:srgbClr val="7030A0"/>
                </a:solidFill>
              </a:rPr>
              <a:t>: Students will prepare for the Chapter 1 Individual Test Tomorrow (Function Investigations)</a:t>
            </a:r>
            <a:endParaRPr lang="en-US" sz="4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8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1623650"/>
            <a:ext cx="6199909" cy="523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76200"/>
            <a:ext cx="7620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rgbClr val="0070C0"/>
                </a:solidFill>
              </a:rPr>
              <a:t>Algebra </a:t>
            </a:r>
            <a:r>
              <a:rPr lang="en-US" sz="4400" b="1" u="sng" dirty="0" smtClean="0">
                <a:solidFill>
                  <a:srgbClr val="0070C0"/>
                </a:solidFill>
              </a:rPr>
              <a:t>II</a:t>
            </a:r>
          </a:p>
          <a:p>
            <a:pPr algn="ctr"/>
            <a:r>
              <a:rPr lang="en-US" sz="4400" dirty="0" smtClean="0">
                <a:solidFill>
                  <a:srgbClr val="0070C0"/>
                </a:solidFill>
              </a:rPr>
              <a:t>Study Team Strategy: Hot Seat</a:t>
            </a:r>
            <a:endParaRPr lang="en-US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8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708" y="0"/>
            <a:ext cx="89638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What is the </a:t>
            </a:r>
            <a:r>
              <a:rPr lang="en-US" sz="4400" b="1" u="sng" dirty="0" smtClean="0"/>
              <a:t>domain &amp; range </a:t>
            </a:r>
            <a:r>
              <a:rPr lang="en-US" sz="4400" dirty="0"/>
              <a:t>of the function </a:t>
            </a:r>
            <a:r>
              <a:rPr lang="en-US" sz="4400" dirty="0" smtClean="0"/>
              <a:t>below?</a:t>
            </a:r>
            <a:endParaRPr lang="en-US" sz="4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34836"/>
            <a:ext cx="4800600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267200" y="5562600"/>
            <a:ext cx="762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581890" y="5548745"/>
            <a:ext cx="762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57800" y="1828800"/>
            <a:ext cx="55626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7030A0"/>
                </a:solidFill>
              </a:rPr>
              <a:t>D: All real numbers</a:t>
            </a:r>
          </a:p>
          <a:p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271242"/>
              </p:ext>
            </p:extLst>
          </p:nvPr>
        </p:nvGraphicFramePr>
        <p:xfrm>
          <a:off x="5264727" y="2709032"/>
          <a:ext cx="34448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4" imgW="888840" imgH="203040" progId="Equation.3">
                  <p:embed/>
                </p:oleObj>
              </mc:Choice>
              <mc:Fallback>
                <p:oleObj name="Equation" r:id="rId4" imgW="8888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64727" y="2709032"/>
                        <a:ext cx="3444875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012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789134"/>
              </p:ext>
            </p:extLst>
          </p:nvPr>
        </p:nvGraphicFramePr>
        <p:xfrm>
          <a:off x="1697581" y="1676400"/>
          <a:ext cx="5520238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1206360" imgH="444240" progId="Equation.3">
                  <p:embed/>
                </p:oleObj>
              </mc:Choice>
              <mc:Fallback>
                <p:oleObj name="Equation" r:id="rId3" imgW="1206360" imgH="4442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581" y="1676400"/>
                        <a:ext cx="5520238" cy="205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080829"/>
              </p:ext>
            </p:extLst>
          </p:nvPr>
        </p:nvGraphicFramePr>
        <p:xfrm>
          <a:off x="2667000" y="4191000"/>
          <a:ext cx="3168650" cy="249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5" imgW="571320" imgH="444240" progId="Equation.3">
                  <p:embed/>
                </p:oleObj>
              </mc:Choice>
              <mc:Fallback>
                <p:oleObj name="Equation" r:id="rId5" imgW="571320" imgH="4442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191000"/>
                        <a:ext cx="3168650" cy="249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" y="762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Simplify completely.  </a:t>
            </a:r>
          </a:p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No negative exponents or decimal solutions.</a:t>
            </a:r>
            <a:endParaRPr lang="en-US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94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052989"/>
              </p:ext>
            </p:extLst>
          </p:nvPr>
        </p:nvGraphicFramePr>
        <p:xfrm>
          <a:off x="0" y="880277"/>
          <a:ext cx="5029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Equation" r:id="rId3" imgW="1206360" imgH="228600" progId="Equation.3">
                  <p:embed/>
                </p:oleObj>
              </mc:Choice>
              <mc:Fallback>
                <p:oleObj name="Equation" r:id="rId3" imgW="1206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880277"/>
                        <a:ext cx="50292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636" y="35020"/>
            <a:ext cx="4495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Given:</a:t>
            </a:r>
          </a:p>
          <a:p>
            <a:endParaRPr lang="en-US" sz="4400" dirty="0">
              <a:solidFill>
                <a:srgbClr val="0070C0"/>
              </a:solidFill>
            </a:endParaRPr>
          </a:p>
          <a:p>
            <a:endParaRPr lang="en-US" sz="4400" dirty="0" smtClean="0">
              <a:solidFill>
                <a:srgbClr val="0070C0"/>
              </a:solidFill>
            </a:endParaRPr>
          </a:p>
          <a:p>
            <a:r>
              <a:rPr lang="en-US" sz="4400" dirty="0" smtClean="0">
                <a:solidFill>
                  <a:srgbClr val="0070C0"/>
                </a:solidFill>
              </a:rPr>
              <a:t>Evaluate:</a:t>
            </a:r>
          </a:p>
          <a:p>
            <a:endParaRPr lang="en-US" sz="4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14608"/>
              </p:ext>
            </p:extLst>
          </p:nvPr>
        </p:nvGraphicFramePr>
        <p:xfrm>
          <a:off x="1066800" y="3140626"/>
          <a:ext cx="174625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Equation" r:id="rId5" imgW="419040" imgH="203040" progId="Equation.3">
                  <p:embed/>
                </p:oleObj>
              </mc:Choice>
              <mc:Fallback>
                <p:oleObj name="Equation" r:id="rId5" imgW="41904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140626"/>
                        <a:ext cx="1746250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962650"/>
              </p:ext>
            </p:extLst>
          </p:nvPr>
        </p:nvGraphicFramePr>
        <p:xfrm>
          <a:off x="3843049" y="3187457"/>
          <a:ext cx="68738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Equation" r:id="rId7" imgW="164880" imgH="177480" progId="Equation.3">
                  <p:embed/>
                </p:oleObj>
              </mc:Choice>
              <mc:Fallback>
                <p:oleObj name="Equation" r:id="rId7" imgW="16488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3049" y="3187457"/>
                        <a:ext cx="68738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85801"/>
              </p:ext>
            </p:extLst>
          </p:nvPr>
        </p:nvGraphicFramePr>
        <p:xfrm>
          <a:off x="5334000" y="3276600"/>
          <a:ext cx="238125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Equation" r:id="rId9" imgW="571320" imgH="203040" progId="Equation.3">
                  <p:embed/>
                </p:oleObj>
              </mc:Choice>
              <mc:Fallback>
                <p:oleObj name="Equation" r:id="rId9" imgW="57132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276600"/>
                        <a:ext cx="2381250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727660"/>
              </p:ext>
            </p:extLst>
          </p:nvPr>
        </p:nvGraphicFramePr>
        <p:xfrm>
          <a:off x="381000" y="4267200"/>
          <a:ext cx="2962276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name="Equation" r:id="rId11" imgW="711000" imgH="203040" progId="Equation.3">
                  <p:embed/>
                </p:oleObj>
              </mc:Choice>
              <mc:Fallback>
                <p:oleObj name="Equation" r:id="rId11" imgW="71100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267200"/>
                        <a:ext cx="2962276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320428"/>
              </p:ext>
            </p:extLst>
          </p:nvPr>
        </p:nvGraphicFramePr>
        <p:xfrm>
          <a:off x="4544291" y="4114800"/>
          <a:ext cx="4125913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Equation" r:id="rId13" imgW="990360" imgH="203040" progId="Equation.3">
                  <p:embed/>
                </p:oleObj>
              </mc:Choice>
              <mc:Fallback>
                <p:oleObj name="Equation" r:id="rId13" imgW="99036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4291" y="4114800"/>
                        <a:ext cx="4125913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189985"/>
              </p:ext>
            </p:extLst>
          </p:nvPr>
        </p:nvGraphicFramePr>
        <p:xfrm>
          <a:off x="4437063" y="5105400"/>
          <a:ext cx="4706937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Equation" r:id="rId15" imgW="1130040" imgH="203040" progId="Equation.3">
                  <p:embed/>
                </p:oleObj>
              </mc:Choice>
              <mc:Fallback>
                <p:oleObj name="Equation" r:id="rId15" imgW="113004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7063" y="5105400"/>
                        <a:ext cx="4706937" cy="74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5116"/>
              </p:ext>
            </p:extLst>
          </p:nvPr>
        </p:nvGraphicFramePr>
        <p:xfrm>
          <a:off x="5105400" y="5715000"/>
          <a:ext cx="3136326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Equation" r:id="rId17" imgW="863280" imgH="393480" progId="Equation.3">
                  <p:embed/>
                </p:oleObj>
              </mc:Choice>
              <mc:Fallback>
                <p:oleObj name="Equation" r:id="rId17" imgW="86328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715000"/>
                        <a:ext cx="3136326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6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35"/>
            <a:ext cx="6019800" cy="803565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4800600"/>
            <a:ext cx="5791200" cy="190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009" y="191869"/>
            <a:ext cx="4038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105993"/>
              </p:ext>
            </p:extLst>
          </p:nvPr>
        </p:nvGraphicFramePr>
        <p:xfrm>
          <a:off x="3598718" y="4617"/>
          <a:ext cx="32385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5" imgW="761760" imgH="203040" progId="Equation.3">
                  <p:embed/>
                </p:oleObj>
              </mc:Choice>
              <mc:Fallback>
                <p:oleObj name="Equation" r:id="rId5" imgW="7617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98718" y="4617"/>
                        <a:ext cx="323850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022157"/>
              </p:ext>
            </p:extLst>
          </p:nvPr>
        </p:nvGraphicFramePr>
        <p:xfrm>
          <a:off x="2362200" y="1066799"/>
          <a:ext cx="3886200" cy="818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7" imgW="965160" imgH="203040" progId="Equation.3">
                  <p:embed/>
                </p:oleObj>
              </mc:Choice>
              <mc:Fallback>
                <p:oleObj name="Equation" r:id="rId7" imgW="96516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799"/>
                        <a:ext cx="3886200" cy="818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28685"/>
              </p:ext>
            </p:extLst>
          </p:nvPr>
        </p:nvGraphicFramePr>
        <p:xfrm>
          <a:off x="0" y="2667000"/>
          <a:ext cx="3886201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9" imgW="1295280" imgH="457200" progId="Equation.3">
                  <p:embed/>
                </p:oleObj>
              </mc:Choice>
              <mc:Fallback>
                <p:oleObj name="Equation" r:id="rId9" imgW="129528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7000"/>
                        <a:ext cx="3886201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676423"/>
              </p:ext>
            </p:extLst>
          </p:nvPr>
        </p:nvGraphicFramePr>
        <p:xfrm>
          <a:off x="3958936" y="2895600"/>
          <a:ext cx="365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11" imgW="1218960" imgH="431640" progId="Equation.3">
                  <p:embed/>
                </p:oleObj>
              </mc:Choice>
              <mc:Fallback>
                <p:oleObj name="Equation" r:id="rId11" imgW="121896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936" y="2895600"/>
                        <a:ext cx="36576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757402"/>
              </p:ext>
            </p:extLst>
          </p:nvPr>
        </p:nvGraphicFramePr>
        <p:xfrm>
          <a:off x="2362200" y="5867400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13" imgW="304560" imgH="177480" progId="Equation.3">
                  <p:embed/>
                </p:oleObj>
              </mc:Choice>
              <mc:Fallback>
                <p:oleObj name="Equation" r:id="rId13" imgW="304560" imgH="177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867400"/>
                        <a:ext cx="914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713783"/>
              </p:ext>
            </p:extLst>
          </p:nvPr>
        </p:nvGraphicFramePr>
        <p:xfrm>
          <a:off x="4960938" y="5943600"/>
          <a:ext cx="1257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15" imgW="419040" imgH="177480" progId="Equation.3">
                  <p:embed/>
                </p:oleObj>
              </mc:Choice>
              <mc:Fallback>
                <p:oleObj name="Equation" r:id="rId15" imgW="419040" imgH="177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0938" y="5943600"/>
                        <a:ext cx="1257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368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Given the</a:t>
            </a:r>
            <a:r>
              <a:rPr kumimoji="0" lang="en-US" altLang="en-US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system: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a.</a:t>
            </a:r>
            <a:r>
              <a:rPr kumimoji="0" lang="en-US" altLang="en-US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en-US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Draw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the graph of the following two equations: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2567702"/>
            <a:ext cx="94488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b. w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here do the two graphs intersect?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             ,             )         &amp;  (           ,              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2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c. Use algebra to confirm your intersections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32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608602"/>
              </p:ext>
            </p:extLst>
          </p:nvPr>
        </p:nvGraphicFramePr>
        <p:xfrm>
          <a:off x="3243263" y="0"/>
          <a:ext cx="22002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Equation" r:id="rId3" imgW="825480" imgH="393480" progId="Equation.3">
                  <p:embed/>
                </p:oleObj>
              </mc:Choice>
              <mc:Fallback>
                <p:oleObj name="Equation" r:id="rId3" imgW="8254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3263" y="0"/>
                        <a:ext cx="2200275" cy="104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690817"/>
              </p:ext>
            </p:extLst>
          </p:nvPr>
        </p:nvGraphicFramePr>
        <p:xfrm>
          <a:off x="5904751" y="152400"/>
          <a:ext cx="3239249" cy="797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Equation" r:id="rId5" imgW="927000" imgH="228600" progId="Equation.3">
                  <p:embed/>
                </p:oleObj>
              </mc:Choice>
              <mc:Fallback>
                <p:oleObj name="Equation" r:id="rId5" imgW="9270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4751" y="152400"/>
                        <a:ext cx="3239249" cy="7974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76745" y="3027214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0 , 3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0379" y="3043155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-2.5,  4.25</a:t>
            </a:r>
            <a:endParaRPr lang="en-US" sz="3600" dirty="0">
              <a:solidFill>
                <a:srgbClr val="7030A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973650"/>
              </p:ext>
            </p:extLst>
          </p:nvPr>
        </p:nvGraphicFramePr>
        <p:xfrm>
          <a:off x="325870" y="4558425"/>
          <a:ext cx="358775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Equation" r:id="rId7" imgW="1346040" imgH="393480" progId="Equation.3">
                  <p:embed/>
                </p:oleObj>
              </mc:Choice>
              <mc:Fallback>
                <p:oleObj name="Equation" r:id="rId7" imgW="134604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870" y="4558425"/>
                        <a:ext cx="3587750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818388"/>
              </p:ext>
            </p:extLst>
          </p:nvPr>
        </p:nvGraphicFramePr>
        <p:xfrm>
          <a:off x="609600" y="5593908"/>
          <a:ext cx="22002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9" imgW="825480" imgH="203040" progId="Equation.3">
                  <p:embed/>
                </p:oleObj>
              </mc:Choice>
              <mc:Fallback>
                <p:oleObj name="Equation" r:id="rId9" imgW="82548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593908"/>
                        <a:ext cx="2200275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484232"/>
              </p:ext>
            </p:extLst>
          </p:nvPr>
        </p:nvGraphicFramePr>
        <p:xfrm>
          <a:off x="304800" y="6400800"/>
          <a:ext cx="23018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Equation" r:id="rId11" imgW="863280" imgH="203040" progId="Equation.3">
                  <p:embed/>
                </p:oleObj>
              </mc:Choice>
              <mc:Fallback>
                <p:oleObj name="Equation" r:id="rId11" imgW="8632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6400800"/>
                        <a:ext cx="2301875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553690"/>
              </p:ext>
            </p:extLst>
          </p:nvPr>
        </p:nvGraphicFramePr>
        <p:xfrm>
          <a:off x="5105400" y="4800600"/>
          <a:ext cx="24384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Equation" r:id="rId13" imgW="914400" imgH="203040" progId="Equation.3">
                  <p:embed/>
                </p:oleObj>
              </mc:Choice>
              <mc:Fallback>
                <p:oleObj name="Equation" r:id="rId13" imgW="91440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800600"/>
                        <a:ext cx="2438400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026932"/>
              </p:ext>
            </p:extLst>
          </p:nvPr>
        </p:nvGraphicFramePr>
        <p:xfrm>
          <a:off x="5181600" y="5614690"/>
          <a:ext cx="24384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15" imgW="914400" imgH="203040" progId="Equation.3">
                  <p:embed/>
                </p:oleObj>
              </mc:Choice>
              <mc:Fallback>
                <p:oleObj name="Equation" r:id="rId15" imgW="91440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5614690"/>
                        <a:ext cx="2438400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24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86800" cy="838200"/>
          </a:xfrm>
          <a:prstGeom prst="rect">
            <a:avLst/>
          </a:prstGeom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" y="838199"/>
            <a:ext cx="6082145" cy="559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3484420" y="990600"/>
            <a:ext cx="152400" cy="5438258"/>
          </a:xfrm>
          <a:prstGeom prst="straightConnector1">
            <a:avLst/>
          </a:prstGeom>
          <a:ln w="57150"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04800" y="3429000"/>
            <a:ext cx="5791199" cy="0"/>
          </a:xfrm>
          <a:prstGeom prst="straightConnector1">
            <a:avLst/>
          </a:prstGeom>
          <a:ln w="57150"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257800" y="1828800"/>
            <a:ext cx="556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7030A0"/>
                </a:solidFill>
              </a:rPr>
              <a:t>D: All real numbers</a:t>
            </a:r>
          </a:p>
          <a:p>
            <a:r>
              <a:rPr lang="en-US" sz="3500" dirty="0">
                <a:solidFill>
                  <a:srgbClr val="7030A0"/>
                </a:solidFill>
              </a:rPr>
              <a:t> </a:t>
            </a:r>
            <a:r>
              <a:rPr lang="en-US" sz="3500" dirty="0" smtClean="0">
                <a:solidFill>
                  <a:srgbClr val="7030A0"/>
                </a:solidFill>
              </a:rPr>
              <a:t>    except x ≠ 7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57800" y="4495800"/>
            <a:ext cx="556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7030A0"/>
                </a:solidFill>
              </a:rPr>
              <a:t>R: All real numbers</a:t>
            </a:r>
          </a:p>
          <a:p>
            <a:r>
              <a:rPr lang="en-US" sz="3500" dirty="0">
                <a:solidFill>
                  <a:srgbClr val="7030A0"/>
                </a:solidFill>
              </a:rPr>
              <a:t> </a:t>
            </a:r>
            <a:r>
              <a:rPr lang="en-US" sz="3500" dirty="0" smtClean="0">
                <a:solidFill>
                  <a:srgbClr val="7030A0"/>
                </a:solidFill>
              </a:rPr>
              <a:t>    except y ≠ 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24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182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Equation</vt:lpstr>
      <vt:lpstr>Honors Algebra II Please take out your homework and check on the sheet provided  A-13 to A-17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BErb</dc:creator>
  <cp:lastModifiedBy>Teresa Prince</cp:lastModifiedBy>
  <cp:revision>11</cp:revision>
  <cp:lastPrinted>2015-12-08T13:30:22Z</cp:lastPrinted>
  <dcterms:created xsi:type="dcterms:W3CDTF">2015-12-07T19:44:02Z</dcterms:created>
  <dcterms:modified xsi:type="dcterms:W3CDTF">2015-12-15T16:36:28Z</dcterms:modified>
</cp:coreProperties>
</file>